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E749BF3F-329E-464B-9ED9-5FAD1937CE44}" type="datetimeFigureOut">
              <a:rPr lang="en-US" smtClean="0"/>
              <a:t>3/7/2014</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224552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49BF3F-329E-464B-9ED9-5FAD1937CE44}" type="datetimeFigureOut">
              <a:rPr lang="en-US" smtClean="0"/>
              <a:t>3/7/2014</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2001406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49BF3F-329E-464B-9ED9-5FAD1937CE44}" type="datetimeFigureOut">
              <a:rPr lang="en-US" smtClean="0"/>
              <a:t>3/7/2014</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10430643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49BF3F-329E-464B-9ED9-5FAD1937CE44}" type="datetimeFigureOut">
              <a:rPr lang="en-US" smtClean="0"/>
              <a:t>3/7/2014</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8555761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49BF3F-329E-464B-9ED9-5FAD1937CE44}" type="datetimeFigureOut">
              <a:rPr lang="en-US" smtClean="0"/>
              <a:t>3/7/2014</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19278930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749BF3F-329E-464B-9ED9-5FAD1937CE44}" type="datetimeFigureOut">
              <a:rPr lang="en-US" smtClean="0"/>
              <a:t>3/7/2014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8159755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E749BF3F-329E-464B-9ED9-5FAD1937CE44}" type="datetimeFigureOut">
              <a:rPr lang="en-US" smtClean="0"/>
              <a:t>3/7/2014</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10599885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E749BF3F-329E-464B-9ED9-5FAD1937CE44}" type="datetimeFigureOut">
              <a:rPr lang="en-US" smtClean="0"/>
              <a:t>3/7/2014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40719104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E749BF3F-329E-464B-9ED9-5FAD1937CE44}" type="datetimeFigureOut">
              <a:rPr lang="en-US" smtClean="0"/>
              <a:t>3/7/2014</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1305546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749BF3F-329E-464B-9ED9-5FAD1937CE44}" type="datetimeFigureOut">
              <a:rPr lang="en-US" smtClean="0"/>
              <a:t>3/7/2014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3214165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49BF3F-329E-464B-9ED9-5FAD1937CE44}" type="datetimeFigureOut">
              <a:rPr lang="en-US" smtClean="0"/>
              <a:t>3/7/2014</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973585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749BF3F-329E-464B-9ED9-5FAD1937CE44}" type="datetimeFigureOut">
              <a:rPr lang="en-US" smtClean="0"/>
              <a:t>3/7/2014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2870772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749BF3F-329E-464B-9ED9-5FAD1937CE44}" type="datetimeFigureOut">
              <a:rPr lang="en-US" smtClean="0"/>
              <a:t>3/7/2014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680931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749BF3F-329E-464B-9ED9-5FAD1937CE44}" type="datetimeFigureOut">
              <a:rPr lang="en-US" smtClean="0"/>
              <a:t>3/7/2014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1222727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49BF3F-329E-464B-9ED9-5FAD1937CE44}" type="datetimeFigureOut">
              <a:rPr lang="en-US" smtClean="0"/>
              <a:t>3/7/2014</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1479891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49BF3F-329E-464B-9ED9-5FAD1937CE44}" type="datetimeFigureOut">
              <a:rPr lang="en-US" smtClean="0"/>
              <a:t>3/7/2014</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2795600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49BF3F-329E-464B-9ED9-5FAD1937CE44}" type="datetimeFigureOut">
              <a:rPr lang="en-US" smtClean="0"/>
              <a:t>3/7/2014</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38B13B6-F83C-470F-AAEC-F3C0CBA9290D}" type="slidenum">
              <a:rPr lang="en-US" smtClean="0"/>
              <a:t>‹#›</a:t>
            </a:fld>
            <a:endParaRPr lang="en-US"/>
          </a:p>
        </p:txBody>
      </p:sp>
    </p:spTree>
    <p:extLst>
      <p:ext uri="{BB962C8B-B14F-4D97-AF65-F5344CB8AC3E}">
        <p14:creationId xmlns:p14="http://schemas.microsoft.com/office/powerpoint/2010/main" val="1921978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E749BF3F-329E-464B-9ED9-5FAD1937CE44}" type="datetimeFigureOut">
              <a:rPr lang="en-US" smtClean="0"/>
              <a:t>3/7/2014</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B38B13B6-F83C-470F-AAEC-F3C0CBA9290D}" type="slidenum">
              <a:rPr lang="en-US" smtClean="0"/>
              <a:t>‹#›</a:t>
            </a:fld>
            <a:endParaRPr lang="en-US"/>
          </a:p>
        </p:txBody>
      </p:sp>
    </p:spTree>
    <p:extLst>
      <p:ext uri="{BB962C8B-B14F-4D97-AF65-F5344CB8AC3E}">
        <p14:creationId xmlns:p14="http://schemas.microsoft.com/office/powerpoint/2010/main" val="22869940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Edward L. </a:t>
            </a:r>
            <a:r>
              <a:rPr lang="en-US" dirty="0" err="1" smtClean="0"/>
              <a:t>Deci</a:t>
            </a:r>
            <a:endParaRPr lang="en-US" dirty="0"/>
          </a:p>
        </p:txBody>
      </p:sp>
      <p:sp>
        <p:nvSpPr>
          <p:cNvPr id="3" name="Subtitle 2"/>
          <p:cNvSpPr>
            <a:spLocks noGrp="1"/>
          </p:cNvSpPr>
          <p:nvPr>
            <p:ph type="subTitle" idx="1"/>
          </p:nvPr>
        </p:nvSpPr>
        <p:spPr/>
        <p:txBody>
          <a:bodyPr/>
          <a:lstStyle/>
          <a:p>
            <a:r>
              <a:rPr lang="en-US" dirty="0" smtClean="0"/>
              <a:t>Motivation is what drives life!</a:t>
            </a:r>
            <a:endParaRPr lang="en-US" dirty="0"/>
          </a:p>
        </p:txBody>
      </p:sp>
    </p:spTree>
    <p:extLst>
      <p:ext uri="{BB962C8B-B14F-4D97-AF65-F5344CB8AC3E}">
        <p14:creationId xmlns:p14="http://schemas.microsoft.com/office/powerpoint/2010/main" val="1700636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About me</a:t>
            </a:r>
            <a:endParaRPr lang="en-US" b="1" dirty="0"/>
          </a:p>
        </p:txBody>
      </p:sp>
      <p:sp>
        <p:nvSpPr>
          <p:cNvPr id="3" name="Content Placeholder 2"/>
          <p:cNvSpPr>
            <a:spLocks noGrp="1"/>
          </p:cNvSpPr>
          <p:nvPr>
            <p:ph idx="1"/>
          </p:nvPr>
        </p:nvSpPr>
        <p:spPr/>
        <p:txBody>
          <a:bodyPr/>
          <a:lstStyle/>
          <a:p>
            <a:r>
              <a:rPr lang="en-US" dirty="0" smtClean="0"/>
              <a:t>I am a professor of Social Sciences at the University of University of Rochester.</a:t>
            </a:r>
          </a:p>
          <a:p>
            <a:r>
              <a:rPr lang="en-US" dirty="0" smtClean="0"/>
              <a:t>I hold a PH.D. in psychology from Carnegie-Mellon University</a:t>
            </a:r>
          </a:p>
          <a:p>
            <a:r>
              <a:rPr lang="en-US" dirty="0" smtClean="0"/>
              <a:t>I studied at the University of Pennsylvania, the University of London, and Hamilton College. I also worked at Stanford University. </a:t>
            </a:r>
          </a:p>
          <a:p>
            <a:r>
              <a:rPr lang="en-US" dirty="0" smtClean="0"/>
              <a:t>I was born in 1942</a:t>
            </a:r>
          </a:p>
        </p:txBody>
      </p:sp>
    </p:spTree>
    <p:extLst>
      <p:ext uri="{BB962C8B-B14F-4D97-AF65-F5344CB8AC3E}">
        <p14:creationId xmlns:p14="http://schemas.microsoft.com/office/powerpoint/2010/main" val="4198516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Theories</a:t>
            </a:r>
            <a:endParaRPr lang="en-US" dirty="0"/>
          </a:p>
        </p:txBody>
      </p:sp>
      <p:sp>
        <p:nvSpPr>
          <p:cNvPr id="3" name="Content Placeholder 2"/>
          <p:cNvSpPr>
            <a:spLocks noGrp="1"/>
          </p:cNvSpPr>
          <p:nvPr>
            <p:ph idx="1"/>
          </p:nvPr>
        </p:nvSpPr>
        <p:spPr/>
        <p:txBody>
          <a:bodyPr/>
          <a:lstStyle/>
          <a:p>
            <a:r>
              <a:rPr lang="en-US" dirty="0"/>
              <a:t>For forty years now I've been working on theories regarding motivation and what causing people to pursue </a:t>
            </a:r>
            <a:r>
              <a:rPr lang="en-US" dirty="0" smtClean="0"/>
              <a:t>things</a:t>
            </a:r>
          </a:p>
          <a:p>
            <a:r>
              <a:rPr lang="en-US" dirty="0" smtClean="0"/>
              <a:t>I </a:t>
            </a:r>
            <a:r>
              <a:rPr lang="en-US" dirty="0"/>
              <a:t>have published ten books, including Intrinsic Motivation, The Psychology of Self-Determination and many </a:t>
            </a:r>
            <a:r>
              <a:rPr lang="en-US" dirty="0" smtClean="0"/>
              <a:t>more</a:t>
            </a:r>
          </a:p>
          <a:p>
            <a:r>
              <a:rPr lang="en-US" dirty="0" smtClean="0"/>
              <a:t>All </a:t>
            </a:r>
            <a:r>
              <a:rPr lang="en-US" dirty="0"/>
              <a:t>of what I've been working on and all my research has lead me to co-founding the Self-determination </a:t>
            </a:r>
            <a:r>
              <a:rPr lang="en-US" dirty="0" smtClean="0"/>
              <a:t>Theory</a:t>
            </a:r>
            <a:endParaRPr lang="en-US" dirty="0"/>
          </a:p>
        </p:txBody>
      </p:sp>
    </p:spTree>
    <p:extLst>
      <p:ext uri="{BB962C8B-B14F-4D97-AF65-F5344CB8AC3E}">
        <p14:creationId xmlns:p14="http://schemas.microsoft.com/office/powerpoint/2010/main" val="4287513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Video!</a:t>
            </a:r>
            <a:endParaRPr lang="en-US" dirty="0"/>
          </a:p>
        </p:txBody>
      </p:sp>
      <p:sp>
        <p:nvSpPr>
          <p:cNvPr id="3" name="Content Placeholder 2"/>
          <p:cNvSpPr>
            <a:spLocks noGrp="1"/>
          </p:cNvSpPr>
          <p:nvPr>
            <p:ph idx="1"/>
          </p:nvPr>
        </p:nvSpPr>
        <p:spPr/>
        <p:txBody>
          <a:bodyPr/>
          <a:lstStyle/>
          <a:p>
            <a:r>
              <a:rPr lang="en-US" dirty="0"/>
              <a:t>http://vimeo.com/31861490</a:t>
            </a:r>
          </a:p>
        </p:txBody>
      </p:sp>
    </p:spTree>
    <p:extLst>
      <p:ext uri="{BB962C8B-B14F-4D97-AF65-F5344CB8AC3E}">
        <p14:creationId xmlns:p14="http://schemas.microsoft.com/office/powerpoint/2010/main" val="1646036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Relating to the text</a:t>
            </a:r>
            <a:endParaRPr lang="en-US" dirty="0"/>
          </a:p>
        </p:txBody>
      </p:sp>
      <p:sp>
        <p:nvSpPr>
          <p:cNvPr id="3" name="Content Placeholder 2"/>
          <p:cNvSpPr>
            <a:spLocks noGrp="1"/>
          </p:cNvSpPr>
          <p:nvPr>
            <p:ph idx="1"/>
          </p:nvPr>
        </p:nvSpPr>
        <p:spPr/>
        <p:txBody>
          <a:bodyPr>
            <a:normAutofit/>
          </a:bodyPr>
          <a:lstStyle/>
          <a:p>
            <a:r>
              <a:rPr lang="en-US" dirty="0"/>
              <a:t>Cognitive Evaluation </a:t>
            </a:r>
            <a:r>
              <a:rPr lang="en-US" dirty="0" smtClean="0"/>
              <a:t>Theory is </a:t>
            </a:r>
            <a:r>
              <a:rPr lang="en-US" dirty="0"/>
              <a:t>a sub-theory of SDT that specifies factors explaining intrinsic motivation and variability with it and looks at how social and environmental factors help or hinder intrinsic motivations. CET focuses on the needs of competence and </a:t>
            </a:r>
            <a:r>
              <a:rPr lang="en-US" dirty="0" smtClean="0"/>
              <a:t>autonomy</a:t>
            </a:r>
          </a:p>
          <a:p>
            <a:r>
              <a:rPr lang="en-US" dirty="0" smtClean="0"/>
              <a:t>In the chapter 8, we talk about cognitive perspective and the role of reinforcement, rewards or punishment</a:t>
            </a:r>
            <a:endParaRPr lang="en-US" dirty="0"/>
          </a:p>
          <a:p>
            <a:r>
              <a:rPr lang="en-US" dirty="0"/>
              <a:t>Claiming social context events like feedback on work or rewards lead to feelings of competence and so enhance intrinsic </a:t>
            </a:r>
            <a:r>
              <a:rPr lang="en-US" dirty="0" smtClean="0"/>
              <a:t>motivations. I found </a:t>
            </a:r>
            <a:r>
              <a:rPr lang="en-US" dirty="0"/>
              <a:t>positive feedback enhanced intrinsic motivations and negative feedback diminished </a:t>
            </a:r>
            <a:r>
              <a:rPr lang="en-US" dirty="0" smtClean="0"/>
              <a:t>it</a:t>
            </a:r>
            <a:endParaRPr lang="en-US" dirty="0"/>
          </a:p>
        </p:txBody>
      </p:sp>
    </p:spTree>
    <p:extLst>
      <p:ext uri="{BB962C8B-B14F-4D97-AF65-F5344CB8AC3E}">
        <p14:creationId xmlns:p14="http://schemas.microsoft.com/office/powerpoint/2010/main" val="1972779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Rounding up</a:t>
            </a:r>
            <a:endParaRPr lang="en-US" dirty="0"/>
          </a:p>
        </p:txBody>
      </p:sp>
      <p:sp>
        <p:nvSpPr>
          <p:cNvPr id="3" name="Content Placeholder 2"/>
          <p:cNvSpPr>
            <a:spLocks noGrp="1"/>
          </p:cNvSpPr>
          <p:nvPr>
            <p:ph idx="1"/>
          </p:nvPr>
        </p:nvSpPr>
        <p:spPr/>
        <p:txBody>
          <a:bodyPr>
            <a:normAutofit/>
          </a:bodyPr>
          <a:lstStyle/>
          <a:p>
            <a:r>
              <a:rPr lang="en-US" dirty="0" smtClean="0"/>
              <a:t>Self-determination theory, </a:t>
            </a:r>
            <a:r>
              <a:rPr lang="en-US" dirty="0"/>
              <a:t>when applied </a:t>
            </a:r>
            <a:r>
              <a:rPr lang="en-US" dirty="0" smtClean="0"/>
              <a:t>to</a:t>
            </a:r>
            <a:r>
              <a:rPr lang="en-US" dirty="0"/>
              <a:t> education, is concerned primarily with promoting in students an interest in </a:t>
            </a:r>
            <a:r>
              <a:rPr lang="en-US" dirty="0" smtClean="0"/>
              <a:t>learning, a </a:t>
            </a:r>
            <a:r>
              <a:rPr lang="en-US" dirty="0"/>
              <a:t>valuing of education, and a confidence in their own </a:t>
            </a:r>
            <a:r>
              <a:rPr lang="en-US" dirty="0" smtClean="0"/>
              <a:t>capacities</a:t>
            </a:r>
          </a:p>
          <a:p>
            <a:r>
              <a:rPr lang="en-US" dirty="0" smtClean="0"/>
              <a:t>This comes from students being intrinsically motivated</a:t>
            </a:r>
          </a:p>
          <a:p>
            <a:r>
              <a:rPr lang="en-US" dirty="0" smtClean="0"/>
              <a:t>My research </a:t>
            </a:r>
            <a:r>
              <a:rPr lang="en-US" dirty="0"/>
              <a:t>suggests that </a:t>
            </a:r>
            <a:r>
              <a:rPr lang="en-US" dirty="0" smtClean="0"/>
              <a:t>this process </a:t>
            </a:r>
            <a:r>
              <a:rPr lang="en-US" dirty="0"/>
              <a:t>result in high-quality learning and conceptual understanding, as well as enhanced personal growth and </a:t>
            </a:r>
            <a:r>
              <a:rPr lang="en-US" dirty="0" smtClean="0"/>
              <a:t>adjustment</a:t>
            </a:r>
            <a:endParaRPr lang="en-US" dirty="0"/>
          </a:p>
          <a:p>
            <a:endParaRPr lang="en-US" dirty="0" smtClean="0"/>
          </a:p>
          <a:p>
            <a:r>
              <a:rPr lang="en-US" dirty="0" smtClean="0"/>
              <a:t>Basically, if the students get their psychological needs satisfied, they will learn, that’s what needs to happen in the classroom</a:t>
            </a:r>
          </a:p>
        </p:txBody>
      </p:sp>
    </p:spTree>
    <p:extLst>
      <p:ext uri="{BB962C8B-B14F-4D97-AF65-F5344CB8AC3E}">
        <p14:creationId xmlns:p14="http://schemas.microsoft.com/office/powerpoint/2010/main" val="2563721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365</TotalTime>
  <Words>231</Words>
  <Application>Microsoft Office PowerPoint</Application>
  <PresentationFormat>Widescreen</PresentationFormat>
  <Paragraphs>23</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Century Gothic</vt:lpstr>
      <vt:lpstr>Wingdings 3</vt:lpstr>
      <vt:lpstr>Ion Boardroom</vt:lpstr>
      <vt:lpstr>Edward L. Deci</vt:lpstr>
      <vt:lpstr>About me</vt:lpstr>
      <vt:lpstr>Theories</vt:lpstr>
      <vt:lpstr>Video!</vt:lpstr>
      <vt:lpstr>Relating to the text</vt:lpstr>
      <vt:lpstr>Rounding up</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Edward L. Deci</dc:title>
  <dc:creator>douglaslindsey6@live.com</dc:creator>
  <cp:lastModifiedBy>douglaslindsey6@live.com</cp:lastModifiedBy>
  <cp:revision>6</cp:revision>
  <dcterms:created xsi:type="dcterms:W3CDTF">2014-03-07T16:59:19Z</dcterms:created>
  <dcterms:modified xsi:type="dcterms:W3CDTF">2014-03-07T23:04:37Z</dcterms:modified>
</cp:coreProperties>
</file>